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FA7515-2A52-4AE0-BD8D-FE0AAB90C614}" type="doc">
      <dgm:prSet loTypeId="urn:microsoft.com/office/officeart/2005/8/layout/process3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082766-9A70-4B3F-A041-EC65E686CBAC}">
      <dgm:prSet phldrT="[Text]"/>
      <dgm:spPr/>
      <dgm:t>
        <a:bodyPr/>
        <a:lstStyle/>
        <a:p>
          <a:r>
            <a:rPr lang="en-US" dirty="0" smtClean="0"/>
            <a:t>2015/2016</a:t>
          </a:r>
          <a:endParaRPr lang="en-US" dirty="0"/>
        </a:p>
      </dgm:t>
    </dgm:pt>
    <dgm:pt modelId="{B96D8830-733D-41B2-B5C2-9C62BE28A208}" type="parTrans" cxnId="{C68986FA-6205-4030-A098-66C1683C45D8}">
      <dgm:prSet/>
      <dgm:spPr/>
      <dgm:t>
        <a:bodyPr/>
        <a:lstStyle/>
        <a:p>
          <a:endParaRPr lang="en-US"/>
        </a:p>
      </dgm:t>
    </dgm:pt>
    <dgm:pt modelId="{2F782A52-13BD-4321-B613-16DC2C040235}" type="sibTrans" cxnId="{C68986FA-6205-4030-A098-66C1683C45D8}">
      <dgm:prSet/>
      <dgm:spPr/>
      <dgm:t>
        <a:bodyPr/>
        <a:lstStyle/>
        <a:p>
          <a:endParaRPr lang="en-US"/>
        </a:p>
      </dgm:t>
    </dgm:pt>
    <dgm:pt modelId="{3FE179DB-0E66-4865-9F4F-2F1377811009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judul</a:t>
          </a:r>
          <a:r>
            <a:rPr lang="en-US" dirty="0" smtClean="0"/>
            <a:t> per 2 </a:t>
          </a:r>
          <a:r>
            <a:rPr lang="en-US" dirty="0" err="1" smtClean="0"/>
            <a:t>dosen</a:t>
          </a:r>
          <a:endParaRPr lang="en-US" dirty="0"/>
        </a:p>
      </dgm:t>
    </dgm:pt>
    <dgm:pt modelId="{05E50CDA-9E52-4C58-9993-32295B435B5D}" type="parTrans" cxnId="{9411E656-8838-43F7-B8CE-DA5F633A0921}">
      <dgm:prSet/>
      <dgm:spPr/>
      <dgm:t>
        <a:bodyPr/>
        <a:lstStyle/>
        <a:p>
          <a:endParaRPr lang="en-US"/>
        </a:p>
      </dgm:t>
    </dgm:pt>
    <dgm:pt modelId="{30168CB7-2621-43F7-8054-E18184D5B7A3}" type="sibTrans" cxnId="{9411E656-8838-43F7-B8CE-DA5F633A0921}">
      <dgm:prSet/>
      <dgm:spPr/>
      <dgm:t>
        <a:bodyPr/>
        <a:lstStyle/>
        <a:p>
          <a:endParaRPr lang="en-US"/>
        </a:p>
      </dgm:t>
    </dgm:pt>
    <dgm:pt modelId="{EABE27D6-ACE9-4904-A759-39B617CB992D}">
      <dgm:prSet phldrT="[Text]"/>
      <dgm:spPr/>
      <dgm:t>
        <a:bodyPr/>
        <a:lstStyle/>
        <a:p>
          <a:r>
            <a:rPr lang="en-US" dirty="0" smtClean="0"/>
            <a:t>2016/2017</a:t>
          </a:r>
          <a:endParaRPr lang="en-US" dirty="0"/>
        </a:p>
      </dgm:t>
    </dgm:pt>
    <dgm:pt modelId="{8C3989EA-869C-49A3-9A41-8FD3358AA399}" type="parTrans" cxnId="{DA893096-27F6-44F7-9B69-7610ED8EAD63}">
      <dgm:prSet/>
      <dgm:spPr/>
      <dgm:t>
        <a:bodyPr/>
        <a:lstStyle/>
        <a:p>
          <a:endParaRPr lang="en-US"/>
        </a:p>
      </dgm:t>
    </dgm:pt>
    <dgm:pt modelId="{4E8DA25F-1606-4B03-8DD6-89FA1401DE7C}" type="sibTrans" cxnId="{DA893096-27F6-44F7-9B69-7610ED8EAD63}">
      <dgm:prSet/>
      <dgm:spPr/>
      <dgm:t>
        <a:bodyPr/>
        <a:lstStyle/>
        <a:p>
          <a:endParaRPr lang="en-US"/>
        </a:p>
      </dgm:t>
    </dgm:pt>
    <dgm:pt modelId="{1CC062AE-2F2C-4E2C-A533-72B05BD31C6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judul</a:t>
          </a:r>
          <a:r>
            <a:rPr lang="en-US" dirty="0" smtClean="0"/>
            <a:t> per 1 </a:t>
          </a:r>
          <a:r>
            <a:rPr lang="en-US" dirty="0" err="1" smtClean="0"/>
            <a:t>dosen</a:t>
          </a:r>
          <a:endParaRPr lang="en-US" dirty="0"/>
        </a:p>
      </dgm:t>
    </dgm:pt>
    <dgm:pt modelId="{F73EB602-1333-46A9-8654-44949E53BDFE}" type="parTrans" cxnId="{D2640033-3E0D-408A-B0EE-26F7B5FA7E94}">
      <dgm:prSet/>
      <dgm:spPr/>
      <dgm:t>
        <a:bodyPr/>
        <a:lstStyle/>
        <a:p>
          <a:endParaRPr lang="en-US"/>
        </a:p>
      </dgm:t>
    </dgm:pt>
    <dgm:pt modelId="{59A224E6-FA16-4693-A35B-8B08A85FFFEF}" type="sibTrans" cxnId="{D2640033-3E0D-408A-B0EE-26F7B5FA7E94}">
      <dgm:prSet/>
      <dgm:spPr/>
      <dgm:t>
        <a:bodyPr/>
        <a:lstStyle/>
        <a:p>
          <a:endParaRPr lang="en-US"/>
        </a:p>
      </dgm:t>
    </dgm:pt>
    <dgm:pt modelId="{C68CFF6B-7CB8-4C30-ABDC-09259556AB94}" type="pres">
      <dgm:prSet presAssocID="{24FA7515-2A52-4AE0-BD8D-FE0AAB90C6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1AE7BD-CA62-46D4-B9FC-38FDBD6EA417}" type="pres">
      <dgm:prSet presAssocID="{F5082766-9A70-4B3F-A041-EC65E686CBAC}" presName="composite" presStyleCnt="0"/>
      <dgm:spPr/>
    </dgm:pt>
    <dgm:pt modelId="{A82A63AD-3F6D-4395-B3B3-627A3C5AB227}" type="pres">
      <dgm:prSet presAssocID="{F5082766-9A70-4B3F-A041-EC65E686CBAC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9F29F-E246-417E-98D1-68DAF37F7AE3}" type="pres">
      <dgm:prSet presAssocID="{F5082766-9A70-4B3F-A041-EC65E686CBAC}" presName="parSh" presStyleLbl="node1" presStyleIdx="0" presStyleCnt="2"/>
      <dgm:spPr/>
      <dgm:t>
        <a:bodyPr/>
        <a:lstStyle/>
        <a:p>
          <a:endParaRPr lang="en-US"/>
        </a:p>
      </dgm:t>
    </dgm:pt>
    <dgm:pt modelId="{9E0833C9-CC64-42EB-8B40-F1725038930C}" type="pres">
      <dgm:prSet presAssocID="{F5082766-9A70-4B3F-A041-EC65E686CBAC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25A18-0BD1-46E1-9426-D5E0437CC1F5}" type="pres">
      <dgm:prSet presAssocID="{2F782A52-13BD-4321-B613-16DC2C04023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7A2F9E50-23B7-4264-9D34-1B4A7CEFACA5}" type="pres">
      <dgm:prSet presAssocID="{2F782A52-13BD-4321-B613-16DC2C040235}" presName="connTx" presStyleLbl="sibTrans2D1" presStyleIdx="0" presStyleCnt="1"/>
      <dgm:spPr/>
      <dgm:t>
        <a:bodyPr/>
        <a:lstStyle/>
        <a:p>
          <a:endParaRPr lang="en-US"/>
        </a:p>
      </dgm:t>
    </dgm:pt>
    <dgm:pt modelId="{957CCC84-A4F5-450F-A7F2-DE80869FFAAF}" type="pres">
      <dgm:prSet presAssocID="{EABE27D6-ACE9-4904-A759-39B617CB992D}" presName="composite" presStyleCnt="0"/>
      <dgm:spPr/>
    </dgm:pt>
    <dgm:pt modelId="{56BC8B4E-5FB8-44DB-BEEC-C9EFA7D714AC}" type="pres">
      <dgm:prSet presAssocID="{EABE27D6-ACE9-4904-A759-39B617CB992D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6F0F8-BD5E-4428-9772-7D6C2F5E4C35}" type="pres">
      <dgm:prSet presAssocID="{EABE27D6-ACE9-4904-A759-39B617CB992D}" presName="parSh" presStyleLbl="node1" presStyleIdx="1" presStyleCnt="2"/>
      <dgm:spPr/>
      <dgm:t>
        <a:bodyPr/>
        <a:lstStyle/>
        <a:p>
          <a:endParaRPr lang="en-US"/>
        </a:p>
      </dgm:t>
    </dgm:pt>
    <dgm:pt modelId="{9F60891B-0861-4B1B-8EAE-364D85C13E4E}" type="pres">
      <dgm:prSet presAssocID="{EABE27D6-ACE9-4904-A759-39B617CB992D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9E503E-9430-409D-99B9-EE087393D355}" type="presOf" srcId="{2F782A52-13BD-4321-B613-16DC2C040235}" destId="{7A2F9E50-23B7-4264-9D34-1B4A7CEFACA5}" srcOrd="1" destOrd="0" presId="urn:microsoft.com/office/officeart/2005/8/layout/process3"/>
    <dgm:cxn modelId="{A2E47BCC-702F-4B35-AE64-E3B67C60A371}" type="presOf" srcId="{EABE27D6-ACE9-4904-A759-39B617CB992D}" destId="{56BC8B4E-5FB8-44DB-BEEC-C9EFA7D714AC}" srcOrd="0" destOrd="0" presId="urn:microsoft.com/office/officeart/2005/8/layout/process3"/>
    <dgm:cxn modelId="{F3DAC159-B5A1-4292-89EB-B88680AED34B}" type="presOf" srcId="{1CC062AE-2F2C-4E2C-A533-72B05BD31C64}" destId="{9F60891B-0861-4B1B-8EAE-364D85C13E4E}" srcOrd="0" destOrd="0" presId="urn:microsoft.com/office/officeart/2005/8/layout/process3"/>
    <dgm:cxn modelId="{73623C37-4525-496C-A075-B70157F21B11}" type="presOf" srcId="{3FE179DB-0E66-4865-9F4F-2F1377811009}" destId="{9E0833C9-CC64-42EB-8B40-F1725038930C}" srcOrd="0" destOrd="0" presId="urn:microsoft.com/office/officeart/2005/8/layout/process3"/>
    <dgm:cxn modelId="{9411E656-8838-43F7-B8CE-DA5F633A0921}" srcId="{F5082766-9A70-4B3F-A041-EC65E686CBAC}" destId="{3FE179DB-0E66-4865-9F4F-2F1377811009}" srcOrd="0" destOrd="0" parTransId="{05E50CDA-9E52-4C58-9993-32295B435B5D}" sibTransId="{30168CB7-2621-43F7-8054-E18184D5B7A3}"/>
    <dgm:cxn modelId="{200372BD-6F42-446D-9817-9F10B3FBFF7C}" type="presOf" srcId="{F5082766-9A70-4B3F-A041-EC65E686CBAC}" destId="{A82A63AD-3F6D-4395-B3B3-627A3C5AB227}" srcOrd="0" destOrd="0" presId="urn:microsoft.com/office/officeart/2005/8/layout/process3"/>
    <dgm:cxn modelId="{D2640033-3E0D-408A-B0EE-26F7B5FA7E94}" srcId="{EABE27D6-ACE9-4904-A759-39B617CB992D}" destId="{1CC062AE-2F2C-4E2C-A533-72B05BD31C64}" srcOrd="0" destOrd="0" parTransId="{F73EB602-1333-46A9-8654-44949E53BDFE}" sibTransId="{59A224E6-FA16-4693-A35B-8B08A85FFFEF}"/>
    <dgm:cxn modelId="{45CB88F5-2641-4F24-B5EA-E0F888AFE54A}" type="presOf" srcId="{2F782A52-13BD-4321-B613-16DC2C040235}" destId="{7C025A18-0BD1-46E1-9426-D5E0437CC1F5}" srcOrd="0" destOrd="0" presId="urn:microsoft.com/office/officeart/2005/8/layout/process3"/>
    <dgm:cxn modelId="{DA893096-27F6-44F7-9B69-7610ED8EAD63}" srcId="{24FA7515-2A52-4AE0-BD8D-FE0AAB90C614}" destId="{EABE27D6-ACE9-4904-A759-39B617CB992D}" srcOrd="1" destOrd="0" parTransId="{8C3989EA-869C-49A3-9A41-8FD3358AA399}" sibTransId="{4E8DA25F-1606-4B03-8DD6-89FA1401DE7C}"/>
    <dgm:cxn modelId="{C68986FA-6205-4030-A098-66C1683C45D8}" srcId="{24FA7515-2A52-4AE0-BD8D-FE0AAB90C614}" destId="{F5082766-9A70-4B3F-A041-EC65E686CBAC}" srcOrd="0" destOrd="0" parTransId="{B96D8830-733D-41B2-B5C2-9C62BE28A208}" sibTransId="{2F782A52-13BD-4321-B613-16DC2C040235}"/>
    <dgm:cxn modelId="{63075038-5F77-45B0-B76B-97D4FD88AC0E}" type="presOf" srcId="{EABE27D6-ACE9-4904-A759-39B617CB992D}" destId="{D7E6F0F8-BD5E-4428-9772-7D6C2F5E4C35}" srcOrd="1" destOrd="0" presId="urn:microsoft.com/office/officeart/2005/8/layout/process3"/>
    <dgm:cxn modelId="{F0A464FE-90D6-40FE-AC66-49BB557AD816}" type="presOf" srcId="{24FA7515-2A52-4AE0-BD8D-FE0AAB90C614}" destId="{C68CFF6B-7CB8-4C30-ABDC-09259556AB94}" srcOrd="0" destOrd="0" presId="urn:microsoft.com/office/officeart/2005/8/layout/process3"/>
    <dgm:cxn modelId="{0461C422-5F0D-41ED-9920-FB9CE2CCAC93}" type="presOf" srcId="{F5082766-9A70-4B3F-A041-EC65E686CBAC}" destId="{BA19F29F-E246-417E-98D1-68DAF37F7AE3}" srcOrd="1" destOrd="0" presId="urn:microsoft.com/office/officeart/2005/8/layout/process3"/>
    <dgm:cxn modelId="{88CDA86B-002E-4334-9807-AB5D48C376AF}" type="presParOf" srcId="{C68CFF6B-7CB8-4C30-ABDC-09259556AB94}" destId="{0F1AE7BD-CA62-46D4-B9FC-38FDBD6EA417}" srcOrd="0" destOrd="0" presId="urn:microsoft.com/office/officeart/2005/8/layout/process3"/>
    <dgm:cxn modelId="{D12DFA27-C9DB-4085-9170-8FBC1A503E3A}" type="presParOf" srcId="{0F1AE7BD-CA62-46D4-B9FC-38FDBD6EA417}" destId="{A82A63AD-3F6D-4395-B3B3-627A3C5AB227}" srcOrd="0" destOrd="0" presId="urn:microsoft.com/office/officeart/2005/8/layout/process3"/>
    <dgm:cxn modelId="{4027476F-20A4-4A4F-A413-60F20A8F430B}" type="presParOf" srcId="{0F1AE7BD-CA62-46D4-B9FC-38FDBD6EA417}" destId="{BA19F29F-E246-417E-98D1-68DAF37F7AE3}" srcOrd="1" destOrd="0" presId="urn:microsoft.com/office/officeart/2005/8/layout/process3"/>
    <dgm:cxn modelId="{1AD06172-B71B-4FAE-96A8-DCDBF7214963}" type="presParOf" srcId="{0F1AE7BD-CA62-46D4-B9FC-38FDBD6EA417}" destId="{9E0833C9-CC64-42EB-8B40-F1725038930C}" srcOrd="2" destOrd="0" presId="urn:microsoft.com/office/officeart/2005/8/layout/process3"/>
    <dgm:cxn modelId="{E262E038-8045-45FA-805F-3C9B1E3D6729}" type="presParOf" srcId="{C68CFF6B-7CB8-4C30-ABDC-09259556AB94}" destId="{7C025A18-0BD1-46E1-9426-D5E0437CC1F5}" srcOrd="1" destOrd="0" presId="urn:microsoft.com/office/officeart/2005/8/layout/process3"/>
    <dgm:cxn modelId="{49CFD647-31DD-4E10-A650-286FE4F68903}" type="presParOf" srcId="{7C025A18-0BD1-46E1-9426-D5E0437CC1F5}" destId="{7A2F9E50-23B7-4264-9D34-1B4A7CEFACA5}" srcOrd="0" destOrd="0" presId="urn:microsoft.com/office/officeart/2005/8/layout/process3"/>
    <dgm:cxn modelId="{ABB139AE-DA22-4846-99C7-D827FA284AC5}" type="presParOf" srcId="{C68CFF6B-7CB8-4C30-ABDC-09259556AB94}" destId="{957CCC84-A4F5-450F-A7F2-DE80869FFAAF}" srcOrd="2" destOrd="0" presId="urn:microsoft.com/office/officeart/2005/8/layout/process3"/>
    <dgm:cxn modelId="{605D5BB1-4C9B-4A71-909F-6DED138116D7}" type="presParOf" srcId="{957CCC84-A4F5-450F-A7F2-DE80869FFAAF}" destId="{56BC8B4E-5FB8-44DB-BEEC-C9EFA7D714AC}" srcOrd="0" destOrd="0" presId="urn:microsoft.com/office/officeart/2005/8/layout/process3"/>
    <dgm:cxn modelId="{66500869-AE60-4021-9B06-1C1E326DCF29}" type="presParOf" srcId="{957CCC84-A4F5-450F-A7F2-DE80869FFAAF}" destId="{D7E6F0F8-BD5E-4428-9772-7D6C2F5E4C35}" srcOrd="1" destOrd="0" presId="urn:microsoft.com/office/officeart/2005/8/layout/process3"/>
    <dgm:cxn modelId="{1A139B8A-AD61-41A0-975D-3A887120B318}" type="presParOf" srcId="{957CCC84-A4F5-450F-A7F2-DE80869FFAAF}" destId="{9F60891B-0861-4B1B-8EAE-364D85C13E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CEA4E-BD88-41B2-8CFC-805B9286D877}" type="doc">
      <dgm:prSet loTypeId="urn:microsoft.com/office/officeart/2005/8/layout/hProcess9" loCatId="process" qsTypeId="urn:microsoft.com/office/officeart/2005/8/quickstyle/3d3" qsCatId="3D" csTypeId="urn:microsoft.com/office/officeart/2005/8/colors/accent2_4" csCatId="accent2" phldr="1"/>
      <dgm:spPr/>
    </dgm:pt>
    <dgm:pt modelId="{F3E21FD2-3065-45F4-B119-1AF326395175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Pengumpulan</a:t>
          </a:r>
          <a:r>
            <a:rPr lang="en-US" dirty="0" smtClean="0">
              <a:solidFill>
                <a:schemeClr val="tx1"/>
              </a:solidFill>
            </a:rPr>
            <a:t> Proposal</a:t>
          </a:r>
          <a:endParaRPr lang="en-US" dirty="0">
            <a:solidFill>
              <a:schemeClr val="tx1"/>
            </a:solidFill>
          </a:endParaRPr>
        </a:p>
      </dgm:t>
    </dgm:pt>
    <dgm:pt modelId="{8A965CAE-DA63-4DC7-98AD-0A959B2E9440}" type="parTrans" cxnId="{E7BD93A0-ACDB-45F4-92EB-E8B08BD50D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CAAC54-362C-4E8A-827F-86D0FDFE24A7}" type="sibTrans" cxnId="{E7BD93A0-ACDB-45F4-92EB-E8B08BD50D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9AC3DE-3BE2-4EA5-8991-9D3B7FC6E1D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Proses </a:t>
          </a:r>
          <a:r>
            <a:rPr lang="en-US" dirty="0" err="1" smtClean="0">
              <a:solidFill>
                <a:schemeClr val="tx1"/>
              </a:solidFill>
            </a:rPr>
            <a:t>Administrasi</a:t>
          </a:r>
          <a:r>
            <a:rPr lang="en-US" dirty="0" smtClean="0">
              <a:solidFill>
                <a:schemeClr val="tx1"/>
              </a:solidFill>
            </a:rPr>
            <a:t> di P3M</a:t>
          </a:r>
          <a:endParaRPr lang="en-US" dirty="0">
            <a:solidFill>
              <a:schemeClr val="tx1"/>
            </a:solidFill>
          </a:endParaRPr>
        </a:p>
      </dgm:t>
    </dgm:pt>
    <dgm:pt modelId="{C1B68DBC-C80A-4EFE-95A5-758E1346967D}" type="parTrans" cxnId="{DB645D95-0ACE-486A-92B7-F840875961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F120AC-67C6-4609-B302-7FD8F2BA4106}" type="sibTrans" cxnId="{DB645D95-0ACE-486A-92B7-F840875961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368938-5E7F-4D43-A420-9C4C7CB840C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Pelaksanaan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Pengabdian</a:t>
          </a:r>
          <a:endParaRPr lang="en-US" dirty="0">
            <a:solidFill>
              <a:schemeClr val="tx1"/>
            </a:solidFill>
          </a:endParaRPr>
        </a:p>
      </dgm:t>
    </dgm:pt>
    <dgm:pt modelId="{A2E238FA-017F-4D81-88D4-8CA32D8CCBEC}" type="parTrans" cxnId="{ED0D515B-4946-4B73-AFF4-74F1DE09B6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A3AF672-AA99-4795-9172-050A1092862F}" type="sibTrans" cxnId="{ED0D515B-4946-4B73-AFF4-74F1DE09B6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1F0110-45A8-46C6-AA90-DA9DE3E280A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Laporan</a:t>
          </a:r>
          <a:r>
            <a:rPr lang="en-US" dirty="0" smtClean="0">
              <a:solidFill>
                <a:schemeClr val="tx1"/>
              </a:solidFill>
            </a:rPr>
            <a:t> &amp; </a:t>
          </a:r>
          <a:r>
            <a:rPr lang="en-US" dirty="0" err="1" smtClean="0">
              <a:solidFill>
                <a:schemeClr val="tx1"/>
              </a:solidFill>
            </a:rPr>
            <a:t>Luaran</a:t>
          </a:r>
          <a:endParaRPr lang="en-US" dirty="0">
            <a:solidFill>
              <a:schemeClr val="tx1"/>
            </a:solidFill>
          </a:endParaRPr>
        </a:p>
      </dgm:t>
    </dgm:pt>
    <dgm:pt modelId="{896F8797-94BF-491C-B674-52119A03C8CC}" type="parTrans" cxnId="{647AA7D8-95D2-4784-A77C-05EFDD38E9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C6D2D1-8091-4BD0-BA87-C90F4063B193}" type="sibTrans" cxnId="{647AA7D8-95D2-4784-A77C-05EFDD38E9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CF36098-8ECD-4A7B-9EBD-E273303608BA}" type="pres">
      <dgm:prSet presAssocID="{D73CEA4E-BD88-41B2-8CFC-805B9286D877}" presName="CompostProcess" presStyleCnt="0">
        <dgm:presLayoutVars>
          <dgm:dir/>
          <dgm:resizeHandles val="exact"/>
        </dgm:presLayoutVars>
      </dgm:prSet>
      <dgm:spPr/>
    </dgm:pt>
    <dgm:pt modelId="{BB889C91-8B51-49DA-B86A-1C73CE55C6D9}" type="pres">
      <dgm:prSet presAssocID="{D73CEA4E-BD88-41B2-8CFC-805B9286D877}" presName="arrow" presStyleLbl="bgShp" presStyleIdx="0" presStyleCnt="1"/>
      <dgm:spPr/>
    </dgm:pt>
    <dgm:pt modelId="{93DFBFDA-08C9-4897-8EE5-953ADCFB4115}" type="pres">
      <dgm:prSet presAssocID="{D73CEA4E-BD88-41B2-8CFC-805B9286D877}" presName="linearProcess" presStyleCnt="0"/>
      <dgm:spPr/>
    </dgm:pt>
    <dgm:pt modelId="{0F83A651-DAC0-4EDC-8FD5-EA105CA8A8B0}" type="pres">
      <dgm:prSet presAssocID="{F3E21FD2-3065-45F4-B119-1AF32639517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AB452-BF3D-45DB-9FCA-11E060EC3559}" type="pres">
      <dgm:prSet presAssocID="{D0CAAC54-362C-4E8A-827F-86D0FDFE24A7}" presName="sibTrans" presStyleCnt="0"/>
      <dgm:spPr/>
    </dgm:pt>
    <dgm:pt modelId="{EEF1A27C-1CDC-4BAC-82F3-A74DC29C00C7}" type="pres">
      <dgm:prSet presAssocID="{D69AC3DE-3BE2-4EA5-8991-9D3B7FC6E1D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71E80-54C3-4B26-8F41-B88B005A9829}" type="pres">
      <dgm:prSet presAssocID="{33F120AC-67C6-4609-B302-7FD8F2BA4106}" presName="sibTrans" presStyleCnt="0"/>
      <dgm:spPr/>
    </dgm:pt>
    <dgm:pt modelId="{1D2895A4-2841-4E51-A70E-09C0FC470988}" type="pres">
      <dgm:prSet presAssocID="{2A368938-5E7F-4D43-A420-9C4C7CB840C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39DA0-056F-47F1-BDA0-EFDCA63A300E}" type="pres">
      <dgm:prSet presAssocID="{0A3AF672-AA99-4795-9172-050A1092862F}" presName="sibTrans" presStyleCnt="0"/>
      <dgm:spPr/>
    </dgm:pt>
    <dgm:pt modelId="{95CD898A-17DB-46D3-80B7-C7439236AACF}" type="pres">
      <dgm:prSet presAssocID="{641F0110-45A8-46C6-AA90-DA9DE3E280A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AA7D8-95D2-4784-A77C-05EFDD38E9C5}" srcId="{D73CEA4E-BD88-41B2-8CFC-805B9286D877}" destId="{641F0110-45A8-46C6-AA90-DA9DE3E280AE}" srcOrd="3" destOrd="0" parTransId="{896F8797-94BF-491C-B674-52119A03C8CC}" sibTransId="{B4C6D2D1-8091-4BD0-BA87-C90F4063B193}"/>
    <dgm:cxn modelId="{DD1B8809-183B-4B51-A171-B531E0121606}" type="presOf" srcId="{D73CEA4E-BD88-41B2-8CFC-805B9286D877}" destId="{FCF36098-8ECD-4A7B-9EBD-E273303608BA}" srcOrd="0" destOrd="0" presId="urn:microsoft.com/office/officeart/2005/8/layout/hProcess9"/>
    <dgm:cxn modelId="{3FEC7923-0A7F-43F0-85F3-4DC5AF566540}" type="presOf" srcId="{F3E21FD2-3065-45F4-B119-1AF326395175}" destId="{0F83A651-DAC0-4EDC-8FD5-EA105CA8A8B0}" srcOrd="0" destOrd="0" presId="urn:microsoft.com/office/officeart/2005/8/layout/hProcess9"/>
    <dgm:cxn modelId="{ED0D515B-4946-4B73-AFF4-74F1DE09B6D4}" srcId="{D73CEA4E-BD88-41B2-8CFC-805B9286D877}" destId="{2A368938-5E7F-4D43-A420-9C4C7CB840CC}" srcOrd="2" destOrd="0" parTransId="{A2E238FA-017F-4D81-88D4-8CA32D8CCBEC}" sibTransId="{0A3AF672-AA99-4795-9172-050A1092862F}"/>
    <dgm:cxn modelId="{E7BD93A0-ACDB-45F4-92EB-E8B08BD50DC3}" srcId="{D73CEA4E-BD88-41B2-8CFC-805B9286D877}" destId="{F3E21FD2-3065-45F4-B119-1AF326395175}" srcOrd="0" destOrd="0" parTransId="{8A965CAE-DA63-4DC7-98AD-0A959B2E9440}" sibTransId="{D0CAAC54-362C-4E8A-827F-86D0FDFE24A7}"/>
    <dgm:cxn modelId="{33B40BA2-1A8E-47EA-9474-B6AB7C606B47}" type="presOf" srcId="{641F0110-45A8-46C6-AA90-DA9DE3E280AE}" destId="{95CD898A-17DB-46D3-80B7-C7439236AACF}" srcOrd="0" destOrd="0" presId="urn:microsoft.com/office/officeart/2005/8/layout/hProcess9"/>
    <dgm:cxn modelId="{E06B207B-6736-4866-BB18-166C01D26D95}" type="presOf" srcId="{D69AC3DE-3BE2-4EA5-8991-9D3B7FC6E1DA}" destId="{EEF1A27C-1CDC-4BAC-82F3-A74DC29C00C7}" srcOrd="0" destOrd="0" presId="urn:microsoft.com/office/officeart/2005/8/layout/hProcess9"/>
    <dgm:cxn modelId="{A10B2005-238D-47D6-95FD-B4B3D4C3F4E6}" type="presOf" srcId="{2A368938-5E7F-4D43-A420-9C4C7CB840CC}" destId="{1D2895A4-2841-4E51-A70E-09C0FC470988}" srcOrd="0" destOrd="0" presId="urn:microsoft.com/office/officeart/2005/8/layout/hProcess9"/>
    <dgm:cxn modelId="{DB645D95-0ACE-486A-92B7-F84087596154}" srcId="{D73CEA4E-BD88-41B2-8CFC-805B9286D877}" destId="{D69AC3DE-3BE2-4EA5-8991-9D3B7FC6E1DA}" srcOrd="1" destOrd="0" parTransId="{C1B68DBC-C80A-4EFE-95A5-758E1346967D}" sibTransId="{33F120AC-67C6-4609-B302-7FD8F2BA4106}"/>
    <dgm:cxn modelId="{75BE5B92-CD7B-4AF4-8DD0-B99472072EEB}" type="presParOf" srcId="{FCF36098-8ECD-4A7B-9EBD-E273303608BA}" destId="{BB889C91-8B51-49DA-B86A-1C73CE55C6D9}" srcOrd="0" destOrd="0" presId="urn:microsoft.com/office/officeart/2005/8/layout/hProcess9"/>
    <dgm:cxn modelId="{DCACF5EF-34BE-4029-BF5B-107DE14F44A2}" type="presParOf" srcId="{FCF36098-8ECD-4A7B-9EBD-E273303608BA}" destId="{93DFBFDA-08C9-4897-8EE5-953ADCFB4115}" srcOrd="1" destOrd="0" presId="urn:microsoft.com/office/officeart/2005/8/layout/hProcess9"/>
    <dgm:cxn modelId="{B24E2A44-CFBA-404D-A381-495CD7CF9F85}" type="presParOf" srcId="{93DFBFDA-08C9-4897-8EE5-953ADCFB4115}" destId="{0F83A651-DAC0-4EDC-8FD5-EA105CA8A8B0}" srcOrd="0" destOrd="0" presId="urn:microsoft.com/office/officeart/2005/8/layout/hProcess9"/>
    <dgm:cxn modelId="{BE218EFE-BF3D-42DD-BF14-2E76767615CB}" type="presParOf" srcId="{93DFBFDA-08C9-4897-8EE5-953ADCFB4115}" destId="{D7CAB452-BF3D-45DB-9FCA-11E060EC3559}" srcOrd="1" destOrd="0" presId="urn:microsoft.com/office/officeart/2005/8/layout/hProcess9"/>
    <dgm:cxn modelId="{A9363F4A-C0F9-49B0-AF52-18A7A4DE5F88}" type="presParOf" srcId="{93DFBFDA-08C9-4897-8EE5-953ADCFB4115}" destId="{EEF1A27C-1CDC-4BAC-82F3-A74DC29C00C7}" srcOrd="2" destOrd="0" presId="urn:microsoft.com/office/officeart/2005/8/layout/hProcess9"/>
    <dgm:cxn modelId="{201ADDAC-A0BF-4985-9FAA-2D71AE7C7EFD}" type="presParOf" srcId="{93DFBFDA-08C9-4897-8EE5-953ADCFB4115}" destId="{38471E80-54C3-4B26-8F41-B88B005A9829}" srcOrd="3" destOrd="0" presId="urn:microsoft.com/office/officeart/2005/8/layout/hProcess9"/>
    <dgm:cxn modelId="{7E6C3AEF-0DB2-480F-AEEA-16279BD24696}" type="presParOf" srcId="{93DFBFDA-08C9-4897-8EE5-953ADCFB4115}" destId="{1D2895A4-2841-4E51-A70E-09C0FC470988}" srcOrd="4" destOrd="0" presId="urn:microsoft.com/office/officeart/2005/8/layout/hProcess9"/>
    <dgm:cxn modelId="{C0F460E6-9ECB-4195-B742-64407DC9EAC0}" type="presParOf" srcId="{93DFBFDA-08C9-4897-8EE5-953ADCFB4115}" destId="{C9139DA0-056F-47F1-BDA0-EFDCA63A300E}" srcOrd="5" destOrd="0" presId="urn:microsoft.com/office/officeart/2005/8/layout/hProcess9"/>
    <dgm:cxn modelId="{A19A6128-D7B0-4604-824F-F9317134D37F}" type="presParOf" srcId="{93DFBFDA-08C9-4897-8EE5-953ADCFB4115}" destId="{95CD898A-17DB-46D3-80B7-C7439236AAC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9F29F-E246-417E-98D1-68DAF37F7AE3}">
      <dsp:nvSpPr>
        <dsp:cNvPr id="0" name=""/>
        <dsp:cNvSpPr/>
      </dsp:nvSpPr>
      <dsp:spPr>
        <a:xfrm>
          <a:off x="3407" y="202281"/>
          <a:ext cx="2925003" cy="164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2015/2016</a:t>
          </a:r>
          <a:endParaRPr lang="en-US" sz="3800" kern="1200" dirty="0"/>
        </a:p>
      </dsp:txBody>
      <dsp:txXfrm>
        <a:off x="3407" y="202281"/>
        <a:ext cx="2925003" cy="1094400"/>
      </dsp:txXfrm>
    </dsp:sp>
    <dsp:sp modelId="{9E0833C9-CC64-42EB-8B40-F1725038930C}">
      <dsp:nvSpPr>
        <dsp:cNvPr id="0" name=""/>
        <dsp:cNvSpPr/>
      </dsp:nvSpPr>
      <dsp:spPr>
        <a:xfrm>
          <a:off x="602504" y="1296681"/>
          <a:ext cx="2925003" cy="218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1 </a:t>
          </a:r>
          <a:r>
            <a:rPr lang="en-US" sz="3800" kern="1200" dirty="0" err="1" smtClean="0"/>
            <a:t>judul</a:t>
          </a:r>
          <a:r>
            <a:rPr lang="en-US" sz="3800" kern="1200" dirty="0" smtClean="0"/>
            <a:t> per 2 </a:t>
          </a:r>
          <a:r>
            <a:rPr lang="en-US" sz="3800" kern="1200" dirty="0" err="1" smtClean="0"/>
            <a:t>dosen</a:t>
          </a:r>
          <a:endParaRPr lang="en-US" sz="3800" kern="1200" dirty="0"/>
        </a:p>
      </dsp:txBody>
      <dsp:txXfrm>
        <a:off x="666612" y="1360789"/>
        <a:ext cx="2796787" cy="2060584"/>
      </dsp:txXfrm>
    </dsp:sp>
    <dsp:sp modelId="{7C025A18-0BD1-46E1-9426-D5E0437CC1F5}">
      <dsp:nvSpPr>
        <dsp:cNvPr id="0" name=""/>
        <dsp:cNvSpPr/>
      </dsp:nvSpPr>
      <dsp:spPr>
        <a:xfrm>
          <a:off x="3371831" y="385360"/>
          <a:ext cx="940050" cy="728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371831" y="531008"/>
        <a:ext cx="721578" cy="436945"/>
      </dsp:txXfrm>
    </dsp:sp>
    <dsp:sp modelId="{D7E6F0F8-BD5E-4428-9772-7D6C2F5E4C35}">
      <dsp:nvSpPr>
        <dsp:cNvPr id="0" name=""/>
        <dsp:cNvSpPr/>
      </dsp:nvSpPr>
      <dsp:spPr>
        <a:xfrm>
          <a:off x="4702091" y="202281"/>
          <a:ext cx="2925003" cy="164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2016/2017</a:t>
          </a:r>
          <a:endParaRPr lang="en-US" sz="3800" kern="1200" dirty="0"/>
        </a:p>
      </dsp:txBody>
      <dsp:txXfrm>
        <a:off x="4702091" y="202281"/>
        <a:ext cx="2925003" cy="1094400"/>
      </dsp:txXfrm>
    </dsp:sp>
    <dsp:sp modelId="{9F60891B-0861-4B1B-8EAE-364D85C13E4E}">
      <dsp:nvSpPr>
        <dsp:cNvPr id="0" name=""/>
        <dsp:cNvSpPr/>
      </dsp:nvSpPr>
      <dsp:spPr>
        <a:xfrm>
          <a:off x="5301188" y="1296681"/>
          <a:ext cx="2925003" cy="218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1 </a:t>
          </a:r>
          <a:r>
            <a:rPr lang="en-US" sz="3800" kern="1200" dirty="0" err="1" smtClean="0"/>
            <a:t>judul</a:t>
          </a:r>
          <a:r>
            <a:rPr lang="en-US" sz="3800" kern="1200" dirty="0" smtClean="0"/>
            <a:t> per 1 </a:t>
          </a:r>
          <a:r>
            <a:rPr lang="en-US" sz="3800" kern="1200" dirty="0" err="1" smtClean="0"/>
            <a:t>dosen</a:t>
          </a:r>
          <a:endParaRPr lang="en-US" sz="3800" kern="1200" dirty="0"/>
        </a:p>
      </dsp:txBody>
      <dsp:txXfrm>
        <a:off x="5365296" y="1360789"/>
        <a:ext cx="2796787" cy="2060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89C91-8B51-49DA-B86A-1C73CE55C6D9}">
      <dsp:nvSpPr>
        <dsp:cNvPr id="0" name=""/>
        <dsp:cNvSpPr/>
      </dsp:nvSpPr>
      <dsp:spPr>
        <a:xfrm>
          <a:off x="611504" y="0"/>
          <a:ext cx="6930390" cy="4495800"/>
        </a:xfrm>
        <a:prstGeom prst="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3A651-DAC0-4EDC-8FD5-EA105CA8A8B0}">
      <dsp:nvSpPr>
        <dsp:cNvPr id="0" name=""/>
        <dsp:cNvSpPr/>
      </dsp:nvSpPr>
      <dsp:spPr>
        <a:xfrm>
          <a:off x="4080" y="1348740"/>
          <a:ext cx="1962708" cy="1798320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Pengumpulan</a:t>
          </a:r>
          <a:r>
            <a:rPr lang="en-US" sz="2400" kern="1200" dirty="0" smtClean="0">
              <a:solidFill>
                <a:schemeClr val="tx1"/>
              </a:solidFill>
            </a:rPr>
            <a:t> Proposal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1867" y="1436527"/>
        <a:ext cx="1787134" cy="1622746"/>
      </dsp:txXfrm>
    </dsp:sp>
    <dsp:sp modelId="{EEF1A27C-1CDC-4BAC-82F3-A74DC29C00C7}">
      <dsp:nvSpPr>
        <dsp:cNvPr id="0" name=""/>
        <dsp:cNvSpPr/>
      </dsp:nvSpPr>
      <dsp:spPr>
        <a:xfrm>
          <a:off x="2064924" y="1348740"/>
          <a:ext cx="1962708" cy="1798320"/>
        </a:xfrm>
        <a:prstGeom prst="roundRect">
          <a:avLst/>
        </a:prstGeom>
        <a:solidFill>
          <a:schemeClr val="accent2">
            <a:shade val="50000"/>
            <a:hueOff val="-226275"/>
            <a:satOff val="2546"/>
            <a:lumOff val="2244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Proses </a:t>
          </a:r>
          <a:r>
            <a:rPr lang="en-US" sz="2400" kern="1200" dirty="0" err="1" smtClean="0">
              <a:solidFill>
                <a:schemeClr val="tx1"/>
              </a:solidFill>
            </a:rPr>
            <a:t>Administrasi</a:t>
          </a:r>
          <a:r>
            <a:rPr lang="en-US" sz="2400" kern="1200" dirty="0" smtClean="0">
              <a:solidFill>
                <a:schemeClr val="tx1"/>
              </a:solidFill>
            </a:rPr>
            <a:t> di P3M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152711" y="1436527"/>
        <a:ext cx="1787134" cy="1622746"/>
      </dsp:txXfrm>
    </dsp:sp>
    <dsp:sp modelId="{1D2895A4-2841-4E51-A70E-09C0FC470988}">
      <dsp:nvSpPr>
        <dsp:cNvPr id="0" name=""/>
        <dsp:cNvSpPr/>
      </dsp:nvSpPr>
      <dsp:spPr>
        <a:xfrm>
          <a:off x="4125767" y="1348740"/>
          <a:ext cx="1962708" cy="1798320"/>
        </a:xfrm>
        <a:prstGeom prst="roundRect">
          <a:avLst/>
        </a:prstGeom>
        <a:solidFill>
          <a:schemeClr val="accent2">
            <a:shade val="50000"/>
            <a:hueOff val="-452550"/>
            <a:satOff val="5092"/>
            <a:lumOff val="4488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Pelaksanaan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Pengabdian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213554" y="1436527"/>
        <a:ext cx="1787134" cy="1622746"/>
      </dsp:txXfrm>
    </dsp:sp>
    <dsp:sp modelId="{95CD898A-17DB-46D3-80B7-C7439236AACF}">
      <dsp:nvSpPr>
        <dsp:cNvPr id="0" name=""/>
        <dsp:cNvSpPr/>
      </dsp:nvSpPr>
      <dsp:spPr>
        <a:xfrm>
          <a:off x="6186611" y="1348740"/>
          <a:ext cx="1962708" cy="1798320"/>
        </a:xfrm>
        <a:prstGeom prst="roundRect">
          <a:avLst/>
        </a:prstGeom>
        <a:solidFill>
          <a:schemeClr val="accent2">
            <a:shade val="50000"/>
            <a:hueOff val="-226275"/>
            <a:satOff val="2546"/>
            <a:lumOff val="2244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Laporan</a:t>
          </a:r>
          <a:r>
            <a:rPr lang="en-US" sz="2400" kern="1200" dirty="0" smtClean="0">
              <a:solidFill>
                <a:schemeClr val="tx1"/>
              </a:solidFill>
            </a:rPr>
            <a:t> &amp; </a:t>
          </a:r>
          <a:r>
            <a:rPr lang="en-US" sz="2400" kern="1200" dirty="0" err="1" smtClean="0">
              <a:solidFill>
                <a:schemeClr val="tx1"/>
              </a:solidFill>
            </a:rPr>
            <a:t>Luaran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274398" y="1436527"/>
        <a:ext cx="178713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35FA67-56F6-4A2C-812A-51A344265FB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69AB31-67AD-45D6-B535-4278C9270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ormatUsulanPM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ormatLaporanPM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SOSIALISASI KEGIATAN</a:t>
            </a:r>
            <a:br>
              <a:rPr lang="en-US" dirty="0" smtClean="0"/>
            </a:br>
            <a:r>
              <a:rPr lang="en-US" dirty="0" smtClean="0"/>
              <a:t>PENGABDIAN </a:t>
            </a:r>
            <a:r>
              <a:rPr lang="en-US" dirty="0" smtClean="0"/>
              <a:t>MASYARAKAT</a:t>
            </a:r>
            <a:br>
              <a:rPr lang="en-US" dirty="0" smtClean="0"/>
            </a:br>
            <a:r>
              <a:rPr lang="en-US" dirty="0" smtClean="0"/>
              <a:t>DANA STTA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T.A. 2016/2017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 </a:t>
            </a:r>
            <a:r>
              <a:rPr lang="en-US" dirty="0" err="1" smtClean="0"/>
              <a:t>Januari</a:t>
            </a:r>
            <a:r>
              <a:rPr lang="en-US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Pengajuan</a:t>
            </a:r>
            <a:r>
              <a:rPr lang="en-US" dirty="0" smtClean="0"/>
              <a:t> Proposal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737223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3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©2017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1" y="5029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Acuan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X, 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UU 20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Pasal</a:t>
            </a:r>
            <a:r>
              <a:rPr lang="en-US" dirty="0" smtClean="0"/>
              <a:t> 20: PT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: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sivitas</a:t>
            </a:r>
            <a:r>
              <a:rPr lang="en-US" dirty="0" smtClean="0"/>
              <a:t> </a:t>
            </a:r>
            <a:r>
              <a:rPr lang="en-US" dirty="0" err="1" smtClean="0"/>
              <a:t>akademika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membudayakan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Permenristekdikti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44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–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8 </a:t>
            </a:r>
            <a:r>
              <a:rPr lang="en-US" dirty="0" err="1" smtClean="0"/>
              <a:t>Standar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505200"/>
            <a:ext cx="7543800" cy="267765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Isi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Proses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Pembiayaan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22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STTA 2016/2017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7318196"/>
              </p:ext>
            </p:extLst>
          </p:nvPr>
        </p:nvGraphicFramePr>
        <p:xfrm>
          <a:off x="457200" y="1524000"/>
          <a:ext cx="8229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5626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Dana </a:t>
            </a:r>
            <a:r>
              <a:rPr lang="en-US" sz="2000" dirty="0" err="1" smtClean="0"/>
              <a:t>Pengabdian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2016/2017: </a:t>
            </a:r>
            <a:r>
              <a:rPr lang="en-US" sz="2000" dirty="0" err="1" smtClean="0"/>
              <a:t>Rp</a:t>
            </a:r>
            <a:r>
              <a:rPr lang="en-US" sz="2000" dirty="0" smtClean="0"/>
              <a:t>. 1.000.000 per </a:t>
            </a:r>
            <a:r>
              <a:rPr lang="en-US" sz="2000" dirty="0" err="1" smtClean="0"/>
              <a:t>judul</a:t>
            </a:r>
            <a:r>
              <a:rPr lang="en-US" sz="2000" dirty="0" smtClean="0"/>
              <a:t> per </a:t>
            </a:r>
            <a:r>
              <a:rPr lang="en-US" sz="2000" dirty="0" err="1" smtClean="0"/>
              <a:t>dosen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23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 DPK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smtClean="0"/>
              <a:t>Yayasan.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&amp; </a:t>
            </a:r>
            <a:r>
              <a:rPr lang="en-US" dirty="0" err="1" smtClean="0"/>
              <a:t>akademik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Kemenristekdikti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Batas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Proposal:</a:t>
            </a:r>
          </a:p>
          <a:p>
            <a:pPr lvl="1"/>
            <a:r>
              <a:rPr lang="en-US" dirty="0" err="1" smtClean="0"/>
              <a:t>Periode</a:t>
            </a:r>
            <a:r>
              <a:rPr lang="en-US" dirty="0" smtClean="0"/>
              <a:t> I: 10 </a:t>
            </a:r>
            <a:r>
              <a:rPr lang="en-US" dirty="0" err="1" smtClean="0"/>
              <a:t>Februari</a:t>
            </a:r>
            <a:r>
              <a:rPr lang="en-US" dirty="0" smtClean="0"/>
              <a:t> 2017</a:t>
            </a:r>
          </a:p>
          <a:p>
            <a:pPr lvl="1"/>
            <a:r>
              <a:rPr lang="en-US" dirty="0" err="1" smtClean="0"/>
              <a:t>Periode</a:t>
            </a:r>
            <a:r>
              <a:rPr lang="en-US" dirty="0" smtClean="0"/>
              <a:t> II: 10 </a:t>
            </a:r>
            <a:r>
              <a:rPr lang="en-US" dirty="0" err="1" smtClean="0"/>
              <a:t>Maret</a:t>
            </a:r>
            <a:r>
              <a:rPr lang="en-US" dirty="0" smtClean="0"/>
              <a:t> 2017</a:t>
            </a:r>
          </a:p>
          <a:p>
            <a:r>
              <a:rPr lang="en-US" dirty="0" smtClean="0"/>
              <a:t>Proposal/</a:t>
            </a: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 </a:t>
            </a:r>
            <a:r>
              <a:rPr lang="en-US" dirty="0" err="1" smtClean="0"/>
              <a:t>eksemplar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sampul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P3M STTA.</a:t>
            </a:r>
          </a:p>
          <a:p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: 20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sampul</a:t>
            </a:r>
            <a:r>
              <a:rPr lang="en-US" sz="2800" dirty="0" smtClean="0"/>
              <a:t>,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pengesahan</a:t>
            </a:r>
            <a:r>
              <a:rPr lang="en-US" sz="2800" dirty="0" smtClean="0"/>
              <a:t>,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ringkasan</a:t>
            </a:r>
            <a:r>
              <a:rPr lang="en-US" sz="2800" dirty="0" smtClean="0"/>
              <a:t> proposal)</a:t>
            </a:r>
          </a:p>
        </p:txBody>
      </p:sp>
    </p:spTree>
    <p:extLst>
      <p:ext uri="{BB962C8B-B14F-4D97-AF65-F5344CB8AC3E}">
        <p14:creationId xmlns:p14="http://schemas.microsoft.com/office/powerpoint/2010/main" val="27248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pengusul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Format </a:t>
            </a: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Kemenristekdikti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X </a:t>
            </a:r>
            <a:r>
              <a:rPr lang="en-US" sz="2000" dirty="0" smtClean="0"/>
              <a:t>(http://simlitabmas.dikti.go.id/unduh_berkas/Panduan%20Pelaksanaan%20Penelitian%20dan%20PPM%20EDISI%20X%202016.pdf)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39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 </a:t>
            </a:r>
            <a:r>
              <a:rPr lang="en-US" dirty="0" err="1" smtClean="0"/>
              <a:t>Usulan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Sampul</a:t>
            </a:r>
            <a:endParaRPr lang="en-US" dirty="0" smtClean="0"/>
          </a:p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Isi</a:t>
            </a:r>
          </a:p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endParaRPr lang="en-US" dirty="0" smtClean="0"/>
          </a:p>
          <a:p>
            <a:r>
              <a:rPr lang="en-US" dirty="0" smtClean="0"/>
              <a:t>Bab 1.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smtClean="0"/>
              <a:t>Bab 2.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Target </a:t>
            </a:r>
            <a:r>
              <a:rPr lang="en-US" dirty="0" err="1" smtClean="0"/>
              <a:t>Luaran</a:t>
            </a:r>
            <a:endParaRPr lang="en-US" dirty="0" smtClean="0"/>
          </a:p>
          <a:p>
            <a:r>
              <a:rPr lang="en-US" dirty="0" smtClean="0"/>
              <a:t>Bab 3.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 smtClean="0"/>
          </a:p>
          <a:p>
            <a:r>
              <a:rPr lang="en-US" dirty="0" smtClean="0"/>
              <a:t>Bab 4.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1: </a:t>
            </a:r>
            <a:r>
              <a:rPr lang="en-US" dirty="0" err="1" smtClean="0"/>
              <a:t>Gambaran</a:t>
            </a:r>
            <a:r>
              <a:rPr lang="en-US" dirty="0" smtClean="0"/>
              <a:t> IPTEK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ditransfer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2: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6322142"/>
            <a:ext cx="22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FormatUsulanPM.docx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 </a:t>
            </a:r>
            <a:r>
              <a:rPr lang="en-US" dirty="0" err="1" smtClean="0"/>
              <a:t>Laporan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Sampul</a:t>
            </a:r>
            <a:endParaRPr lang="en-US" dirty="0" smtClean="0"/>
          </a:p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Isi</a:t>
            </a:r>
          </a:p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Bab 1.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smtClean="0"/>
              <a:t>Bab 2.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Target </a:t>
            </a:r>
            <a:r>
              <a:rPr lang="en-US" dirty="0" err="1" smtClean="0"/>
              <a:t>Luaran</a:t>
            </a:r>
            <a:endParaRPr lang="en-US" dirty="0" smtClean="0"/>
          </a:p>
          <a:p>
            <a:r>
              <a:rPr lang="en-US" dirty="0" smtClean="0"/>
              <a:t>Bab 3.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 smtClean="0"/>
          </a:p>
          <a:p>
            <a:r>
              <a:rPr lang="en-US" dirty="0" smtClean="0"/>
              <a:t>Bab 4.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1: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2: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3: </a:t>
            </a:r>
            <a:r>
              <a:rPr lang="en-US" dirty="0" err="1" smtClean="0"/>
              <a:t>SKep</a:t>
            </a:r>
            <a:r>
              <a:rPr lang="en-US" dirty="0" smtClean="0"/>
              <a:t> (</a:t>
            </a:r>
            <a:r>
              <a:rPr lang="en-US" dirty="0" err="1" smtClean="0"/>
              <a:t>opsional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336268"/>
            <a:ext cx="237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FormatLaporanPM.docx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</TotalTime>
  <Words>374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SOSIALISASI KEGIATAN PENGABDIAN MASYARAKAT DANA STTA T.A. 2016/2017</vt:lpstr>
      <vt:lpstr>Pengantar</vt:lpstr>
      <vt:lpstr>Dasar</vt:lpstr>
      <vt:lpstr>PM STTA 2016/2017</vt:lpstr>
      <vt:lpstr>Ketentuan Umum</vt:lpstr>
      <vt:lpstr>Ketentuan Khusus</vt:lpstr>
      <vt:lpstr>Ketentuan Khusus</vt:lpstr>
      <vt:lpstr>Format Usulan</vt:lpstr>
      <vt:lpstr>Format Laporan</vt:lpstr>
      <vt:lpstr>Proses Pengajuan Proposal</vt:lpstr>
      <vt:lpstr>TERIMA KASIH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KEGIATAN PENGABDIAN MASYARAKAT T.A. 2016/2017</dc:title>
  <dc:creator>Lingga</dc:creator>
  <cp:lastModifiedBy>Lingga</cp:lastModifiedBy>
  <cp:revision>10</cp:revision>
  <dcterms:created xsi:type="dcterms:W3CDTF">2017-01-10T03:19:14Z</dcterms:created>
  <dcterms:modified xsi:type="dcterms:W3CDTF">2017-01-11T02:57:48Z</dcterms:modified>
</cp:coreProperties>
</file>